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301" r:id="rId2"/>
    <p:sldId id="378" r:id="rId3"/>
    <p:sldId id="386" r:id="rId4"/>
    <p:sldId id="384" r:id="rId5"/>
    <p:sldId id="331" r:id="rId6"/>
    <p:sldId id="370" r:id="rId7"/>
    <p:sldId id="387" r:id="rId8"/>
    <p:sldId id="382" r:id="rId9"/>
    <p:sldId id="385" r:id="rId10"/>
    <p:sldId id="325" r:id="rId11"/>
    <p:sldId id="388" r:id="rId12"/>
    <p:sldId id="389" r:id="rId13"/>
    <p:sldId id="390" r:id="rId14"/>
    <p:sldId id="391" r:id="rId15"/>
    <p:sldId id="392" r:id="rId16"/>
    <p:sldId id="272" r:id="rId17"/>
    <p:sldId id="393" r:id="rId18"/>
    <p:sldId id="294" r:id="rId19"/>
    <p:sldId id="394" r:id="rId20"/>
    <p:sldId id="265" r:id="rId21"/>
    <p:sldId id="276" r:id="rId22"/>
    <p:sldId id="284" r:id="rId23"/>
    <p:sldId id="395" r:id="rId24"/>
    <p:sldId id="396" r:id="rId25"/>
    <p:sldId id="287" r:id="rId26"/>
    <p:sldId id="397" r:id="rId27"/>
    <p:sldId id="398" r:id="rId28"/>
    <p:sldId id="293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6" autoAdjust="0"/>
    <p:restoredTop sz="94660"/>
  </p:normalViewPr>
  <p:slideViewPr>
    <p:cSldViewPr>
      <p:cViewPr varScale="1">
        <p:scale>
          <a:sx n="68" d="100"/>
          <a:sy n="68" d="100"/>
        </p:scale>
        <p:origin x="80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528481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71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28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619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793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854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2730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071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952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77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0314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796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857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465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918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407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863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551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373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756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762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396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82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7780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408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48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017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961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0175" y="2344087"/>
            <a:ext cx="93916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probably want to learn how to become a successful Influencer..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7712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1720840"/>
            <a:ext cx="853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no doubt that Influencer Marketing will be a MUST for many years to come.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63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1305341"/>
            <a:ext cx="853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Instagram alone, Influencer Marketing is the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top marketing strategy </a:t>
            </a:r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by the biggest brands.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6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1720840"/>
            <a:ext cx="853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Major brands plan to increase spend on Influencer Marketing in the next years.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75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1720840"/>
            <a:ext cx="853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Influencer Marketing industry</a:t>
            </a:r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expected to hit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$15bn </a:t>
            </a:r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72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1720840"/>
            <a:ext cx="853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Marketers spend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$25,000-$50,000 </a:t>
            </a:r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Influencer Marketing campaigns.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8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2136338"/>
            <a:ext cx="853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no better time than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now</a:t>
            </a:r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become a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social media Influencer!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25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5A81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02C7F3-C0AA-4667-8A49-CD7EBA9DED74}"/>
              </a:ext>
            </a:extLst>
          </p:cNvPr>
          <p:cNvSpPr txBox="1"/>
          <p:nvPr/>
        </p:nvSpPr>
        <p:spPr>
          <a:xfrm>
            <a:off x="1109980" y="4277356"/>
            <a:ext cx="9966960" cy="1560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b="1" kern="1200">
                <a:solidFill>
                  <a:srgbClr val="5A818B"/>
                </a:solidFill>
                <a:latin typeface="+mj-lt"/>
                <a:ea typeface="+mj-ea"/>
                <a:cs typeface="+mj-cs"/>
              </a:rPr>
              <a:t>Introducing…</a:t>
            </a:r>
          </a:p>
        </p:txBody>
      </p:sp>
      <p:pic>
        <p:nvPicPr>
          <p:cNvPr id="4" name="Picture 3" descr="A screen shot of a person&#10;&#10;Description automatically generated">
            <a:extLst>
              <a:ext uri="{FF2B5EF4-FFF2-40B4-BE49-F238E27FC236}">
                <a16:creationId xmlns:a16="http://schemas.microsoft.com/office/drawing/2014/main" id="{B25D959C-25E1-403E-B792-026F802EA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039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81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300" y="889843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surprises, no questions,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stones left unturned</a:t>
            </a:r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this guide! You will learn all the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secrets</a:t>
            </a:r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the most successful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social media Influencers!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46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1489" y="685800"/>
            <a:ext cx="10649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Let's take a quick look at what you'll find inside.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561" y="1912278"/>
            <a:ext cx="1077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influencers generate their income.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561" y="2749171"/>
            <a:ext cx="1077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go viral on </a:t>
            </a:r>
            <a:r>
              <a:rPr lang="en-US" sz="2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TikTok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672330" y="3602525"/>
            <a:ext cx="1077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use hashtags &amp; challenges the right way on </a:t>
            </a:r>
            <a:r>
              <a:rPr lang="en-US" sz="2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TikTok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A3C9E68-7991-49E7-A842-91117B01649D}"/>
              </a:ext>
            </a:extLst>
          </p:cNvPr>
          <p:cNvSpPr txBox="1"/>
          <p:nvPr/>
        </p:nvSpPr>
        <p:spPr>
          <a:xfrm>
            <a:off x="678081" y="4455879"/>
            <a:ext cx="1077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TikTok</a:t>
            </a: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analytics! The best tool for an influencer.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EEB0B734-7ABE-4A00-8037-F23708E15FEB}"/>
              </a:ext>
            </a:extLst>
          </p:cNvPr>
          <p:cNvSpPr txBox="1"/>
          <p:nvPr/>
        </p:nvSpPr>
        <p:spPr>
          <a:xfrm>
            <a:off x="702434" y="5292772"/>
            <a:ext cx="1077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What are the most important things when choosing your niche.</a:t>
            </a:r>
            <a:endParaRPr lang="en-US" sz="20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6D4331BD-B1F6-4F9C-896B-21ED1E52BA75}"/>
              </a:ext>
            </a:extLst>
          </p:cNvPr>
          <p:cNvSpPr txBox="1"/>
          <p:nvPr/>
        </p:nvSpPr>
        <p:spPr>
          <a:xfrm>
            <a:off x="703606" y="6129665"/>
            <a:ext cx="1077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How to use captions and hashtags like a pro on Instagram.</a:t>
            </a:r>
            <a:endParaRPr lang="en-US" sz="20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81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7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1489" y="685800"/>
            <a:ext cx="10649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Let's take a quick look at what you'll find inside.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561" y="1905000"/>
            <a:ext cx="1077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Analyzing your audience and creating viral posts.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561" y="2749171"/>
            <a:ext cx="1077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set yourself ready to be contacted by brands for promotions.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672330" y="3602525"/>
            <a:ext cx="1077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Things you should never do as an influencer.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A3C9E68-7991-49E7-A842-91117B01649D}"/>
              </a:ext>
            </a:extLst>
          </p:cNvPr>
          <p:cNvSpPr txBox="1"/>
          <p:nvPr/>
        </p:nvSpPr>
        <p:spPr>
          <a:xfrm>
            <a:off x="678081" y="4455879"/>
            <a:ext cx="1077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How to set up your </a:t>
            </a:r>
            <a:r>
              <a:rPr lang="en-US" sz="2000" b="1" dirty="0" err="1"/>
              <a:t>Youtube</a:t>
            </a:r>
            <a:r>
              <a:rPr lang="en-US" sz="2000" b="1" dirty="0"/>
              <a:t> channel the right way.</a:t>
            </a:r>
            <a:endParaRPr lang="en-US" sz="2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EEB0B734-7ABE-4A00-8037-F23708E15FEB}"/>
              </a:ext>
            </a:extLst>
          </p:cNvPr>
          <p:cNvSpPr txBox="1"/>
          <p:nvPr/>
        </p:nvSpPr>
        <p:spPr>
          <a:xfrm>
            <a:off x="702434" y="5292772"/>
            <a:ext cx="1077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Analyzing your channel data for maximum exposure.</a:t>
            </a:r>
            <a:endParaRPr lang="en-US" sz="20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5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287" y="2344087"/>
            <a:ext cx="1140142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probably want to be able to charge the amounts that the most successful influencers are charging</a:t>
            </a:r>
            <a:r>
              <a:rPr lang="el-GR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7518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690336"/>
            <a:ext cx="10515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Everything about </a:t>
            </a:r>
            <a:r>
              <a:rPr lang="en-US" sz="4500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TikTok</a:t>
            </a:r>
            <a:r>
              <a:rPr lang="en-US" sz="4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Instagram,</a:t>
            </a:r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4500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Youtube</a:t>
            </a:r>
            <a:r>
              <a:rPr lang="en-US" sz="4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step-by-step!</a:t>
            </a:r>
          </a:p>
        </p:txBody>
      </p:sp>
    </p:spTree>
    <p:extLst>
      <p:ext uri="{BB962C8B-B14F-4D97-AF65-F5344CB8AC3E}">
        <p14:creationId xmlns:p14="http://schemas.microsoft.com/office/powerpoint/2010/main" val="4067840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827365"/>
            <a:ext cx="10515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 are the three easy steps to crush it as a social media influencer!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65B56-0FA0-4E18-B6C4-8213259460A9}"/>
              </a:ext>
            </a:extLst>
          </p:cNvPr>
          <p:cNvSpPr txBox="1"/>
          <p:nvPr/>
        </p:nvSpPr>
        <p:spPr>
          <a:xfrm>
            <a:off x="814754" y="3429000"/>
            <a:ext cx="10774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“Steal” our influencer marketing secrets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C53A68-9D80-4440-9989-2470D5AECFB2}"/>
              </a:ext>
            </a:extLst>
          </p:cNvPr>
          <p:cNvSpPr txBox="1"/>
          <p:nvPr/>
        </p:nvSpPr>
        <p:spPr>
          <a:xfrm>
            <a:off x="838200" y="4343400"/>
            <a:ext cx="10774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Implement all the steps in the guide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93AC90-995D-43F5-A60A-DA0322A6117D}"/>
              </a:ext>
            </a:extLst>
          </p:cNvPr>
          <p:cNvSpPr txBox="1"/>
          <p:nvPr/>
        </p:nvSpPr>
        <p:spPr>
          <a:xfrm>
            <a:off x="838200" y="5257800"/>
            <a:ext cx="10774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Collect the profits from your promotions</a:t>
            </a:r>
          </a:p>
        </p:txBody>
      </p:sp>
    </p:spTree>
    <p:extLst>
      <p:ext uri="{BB962C8B-B14F-4D97-AF65-F5344CB8AC3E}">
        <p14:creationId xmlns:p14="http://schemas.microsoft.com/office/powerpoint/2010/main" val="315782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457781"/>
            <a:ext cx="8991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 now and get free access to our exclusive fast action bonuses!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1600" y="3428999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Action Bonus #1 – Cheat Sheet 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($27</a:t>
            </a:r>
            <a:r>
              <a:rPr lang="el-GR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EC465-8FEF-41E4-8050-0A0ACA62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855230"/>
            <a:ext cx="4931937" cy="50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8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457781"/>
            <a:ext cx="8991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 now and get free access to our exclusive fast action bonuses!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1600" y="3428999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Action Bonus #</a:t>
            </a:r>
            <a:r>
              <a:rPr lang="el-GR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Mind Map 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($</a:t>
            </a:r>
            <a:r>
              <a:rPr lang="el-GR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el-GR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EC465-8FEF-41E4-8050-0A0ACA62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68551" y="2209800"/>
            <a:ext cx="4931937" cy="38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8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457781"/>
            <a:ext cx="8991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 now and get free access to our exclusive fast action bonuses!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1600" y="3428999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Action Bonus #3 – Resource Report 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($</a:t>
            </a:r>
            <a:r>
              <a:rPr lang="el-GR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el-GR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EC465-8FEF-41E4-8050-0A0ACA62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62800" y="1905000"/>
            <a:ext cx="4495800" cy="50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600200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are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100% confident </a:t>
            </a:r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you'll learn a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 way</a:t>
            </a:r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become the next </a:t>
            </a:r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successful social media Influencer.</a:t>
            </a:r>
          </a:p>
        </p:txBody>
      </p:sp>
    </p:spTree>
    <p:extLst>
      <p:ext uri="{BB962C8B-B14F-4D97-AF65-F5344CB8AC3E}">
        <p14:creationId xmlns:p14="http://schemas.microsoft.com/office/powerpoint/2010/main" val="2241526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305341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for any reason you are not happy with what you got, send us an email and we will make sure to have your payment refunded. </a:t>
            </a:r>
            <a:endParaRPr lang="en-US" sz="5400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1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50567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questions asked.</a:t>
            </a:r>
          </a:p>
        </p:txBody>
      </p:sp>
    </p:spTree>
    <p:extLst>
      <p:ext uri="{BB962C8B-B14F-4D97-AF65-F5344CB8AC3E}">
        <p14:creationId xmlns:p14="http://schemas.microsoft.com/office/powerpoint/2010/main" val="1520408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076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629640" y="1359265"/>
            <a:ext cx="5635821" cy="2061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Click The Button Below Now To Get INSTANT ACCESS…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0CA228F-98DF-49C4-9649-32D7199CC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0800" y="1141470"/>
            <a:ext cx="6135281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1E370F4-6FE2-45A6-AC8E-CCB1A8AE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28" y="3565194"/>
            <a:ext cx="6814808" cy="3159505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E9F9825-72BD-4BB1-8360-9369B5B2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33" y="386530"/>
            <a:ext cx="4266870" cy="634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284" y="1447800"/>
            <a:ext cx="114014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Like..</a:t>
            </a:r>
            <a:endParaRPr lang="en-US" sz="4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D080-93F9-4E1E-911B-D1F7154A1B22}"/>
              </a:ext>
            </a:extLst>
          </p:cNvPr>
          <p:cNvSpPr txBox="1"/>
          <p:nvPr/>
        </p:nvSpPr>
        <p:spPr>
          <a:xfrm>
            <a:off x="395283" y="2564115"/>
            <a:ext cx="114014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$2000/Post</a:t>
            </a:r>
            <a:endParaRPr lang="en-US" sz="4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BF18E-2AA4-494C-B716-A6E099D40878}"/>
              </a:ext>
            </a:extLst>
          </p:cNvPr>
          <p:cNvSpPr txBox="1"/>
          <p:nvPr/>
        </p:nvSpPr>
        <p:spPr>
          <a:xfrm>
            <a:off x="395282" y="3503751"/>
            <a:ext cx="114014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$8000/ Post</a:t>
            </a:r>
            <a:endParaRPr lang="en-US" sz="4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37699-5FD4-4D01-8BE1-55D99D9A8904}"/>
              </a:ext>
            </a:extLst>
          </p:cNvPr>
          <p:cNvSpPr txBox="1"/>
          <p:nvPr/>
        </p:nvSpPr>
        <p:spPr>
          <a:xfrm>
            <a:off x="395284" y="4465260"/>
            <a:ext cx="114014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 $200,000/Post</a:t>
            </a:r>
            <a:endParaRPr lang="en-US" sz="4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15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4837" y="1651590"/>
            <a:ext cx="1098232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may think that you can try your luck, create a profile, post some photos or videos, and wait for the brands to contact you for a sponsored post.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605440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2505670"/>
            <a:ext cx="1112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Well, it’s not that easy!</a:t>
            </a:r>
            <a:endParaRPr 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170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2344087"/>
            <a:ext cx="10820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need to follow the </a:t>
            </a:r>
            <a:r>
              <a:rPr lang="en-US" sz="4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exact steps </a:t>
            </a:r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other successful Influencers have followed.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418309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2209800"/>
            <a:ext cx="10820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need to have a </a:t>
            </a:r>
            <a:r>
              <a:rPr lang="en-US" sz="4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</a:t>
            </a:r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place.</a:t>
            </a:r>
            <a:endParaRPr lang="en-US" sz="4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915C9-85AD-4135-8625-B05BA4C92F79}"/>
              </a:ext>
            </a:extLst>
          </p:cNvPr>
          <p:cNvSpPr txBox="1"/>
          <p:nvPr/>
        </p:nvSpPr>
        <p:spPr>
          <a:xfrm>
            <a:off x="691662" y="3336668"/>
            <a:ext cx="1082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need to crack the </a:t>
            </a:r>
            <a:r>
              <a:rPr lang="en-US" sz="4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Influencer Code!</a:t>
            </a:r>
            <a:endParaRPr lang="en-US" sz="4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997839"/>
            <a:ext cx="1112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Brands love social media Influencers because they encourage their followers to buy products they promote.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64526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2344087"/>
            <a:ext cx="11125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on recent marketing reports, the next three years will be the best years for Influencers!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13757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1807</TotalTime>
  <Words>586</Words>
  <Application>Microsoft Office PowerPoint</Application>
  <PresentationFormat>Widescreen</PresentationFormat>
  <Paragraphs>49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Open Sans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terms:modified xsi:type="dcterms:W3CDTF">2020-06-10T09:32:17Z</dcterms:modified>
</cp:coreProperties>
</file>